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841A4-2643-42A7-9423-35A7829100BD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E426C-ADA3-48AE-9961-B28D9BB3A8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3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7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9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91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78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8250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97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00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58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55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56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90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88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64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22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02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2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09366-2879-408A-A755-EA1FCF8140E9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9D8824-AE22-461C-8665-5849D9C0D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8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atasha.brown@teignmouthschool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AB Ports (@abports21) / Twitter">
            <a:extLst>
              <a:ext uri="{FF2B5EF4-FFF2-40B4-BE49-F238E27FC236}">
                <a16:creationId xmlns:a16="http://schemas.microsoft.com/office/drawing/2014/main" id="{0688620B-A35A-4F37-A12D-88D751241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527" y="5110639"/>
            <a:ext cx="1037884" cy="103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B Gym - Posts | Facebook">
            <a:extLst>
              <a:ext uri="{FF2B5EF4-FFF2-40B4-BE49-F238E27FC236}">
                <a16:creationId xmlns:a16="http://schemas.microsoft.com/office/drawing/2014/main" id="{7D6C7FD6-92CA-4058-99B9-A6E108A41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113" y="1823636"/>
            <a:ext cx="775982" cy="77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AB5B9DF-4573-41B9-816D-F5777086568C}"/>
              </a:ext>
            </a:extLst>
          </p:cNvPr>
          <p:cNvSpPr/>
          <p:nvPr/>
        </p:nvSpPr>
        <p:spPr>
          <a:xfrm>
            <a:off x="1412627" y="-77869"/>
            <a:ext cx="7537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National </a:t>
            </a:r>
            <a:r>
              <a:rPr lang="en-US" sz="5400" b="1" cap="none" spc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Careers Week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589688-5420-414B-9728-1DA9C769F830}"/>
              </a:ext>
            </a:extLst>
          </p:cNvPr>
          <p:cNvSpPr/>
          <p:nvPr/>
        </p:nvSpPr>
        <p:spPr>
          <a:xfrm>
            <a:off x="5232090" y="4906306"/>
            <a:ext cx="328121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NCW</a:t>
            </a:r>
          </a:p>
          <a:p>
            <a:pPr algn="ctr"/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</a:t>
            </a:r>
            <a:r>
              <a:rPr lang="en-US" sz="2800" b="1" baseline="30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– 11</a:t>
            </a:r>
            <a:r>
              <a:rPr lang="en-US" sz="2800" b="1" baseline="30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March</a:t>
            </a:r>
            <a:endParaRPr lang="en-US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9D7276-A76C-4163-AD24-57F58EDD53D2}"/>
              </a:ext>
            </a:extLst>
          </p:cNvPr>
          <p:cNvSpPr txBox="1"/>
          <p:nvPr/>
        </p:nvSpPr>
        <p:spPr>
          <a:xfrm>
            <a:off x="857287" y="758345"/>
            <a:ext cx="4462018" cy="20928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Year 7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Careers governor and business owner Jim Prior to visit tutor groups.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Form time activities including worksheets and PowerPoints.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PBs gym local to Teignmouth to visit as guest speakers for assembly (Tuesday 8</a:t>
            </a:r>
            <a:r>
              <a:rPr lang="en-GB" sz="1600" baseline="30000" dirty="0"/>
              <a:t>th</a:t>
            </a:r>
            <a:r>
              <a:rPr lang="en-GB" sz="1600" dirty="0"/>
              <a:t> March) 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5697D0-6FC5-4DFD-A944-88171E7C3B75}"/>
              </a:ext>
            </a:extLst>
          </p:cNvPr>
          <p:cNvSpPr txBox="1"/>
          <p:nvPr/>
        </p:nvSpPr>
        <p:spPr>
          <a:xfrm>
            <a:off x="863983" y="2854994"/>
            <a:ext cx="4455321" cy="20928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Year 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Careers Governor and Business owner Jim Prior to visit tutor groups.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Form tutor activities including worksheets and PowerPoints.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 Tom Batchelor port manager from AB Ports  to visit as a guest speaker for assembly (Wednesday 9</a:t>
            </a:r>
            <a:r>
              <a:rPr lang="en-GB" sz="1600" baseline="30000" dirty="0"/>
              <a:t>th</a:t>
            </a:r>
            <a:r>
              <a:rPr lang="en-GB" sz="1600" dirty="0"/>
              <a:t> March).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FF423E-E6EF-41CB-AF35-F5F877478079}"/>
              </a:ext>
            </a:extLst>
          </p:cNvPr>
          <p:cNvSpPr txBox="1"/>
          <p:nvPr/>
        </p:nvSpPr>
        <p:spPr>
          <a:xfrm>
            <a:off x="863983" y="4926972"/>
            <a:ext cx="4455321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Year 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Form time activities to be completed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PINK – hair stylist/ barber/ nail technician to visit as guest speaker for assembly (Thursday 10</a:t>
            </a:r>
            <a:r>
              <a:rPr lang="en-GB" sz="1600" baseline="30000" dirty="0"/>
              <a:t>th</a:t>
            </a:r>
            <a:r>
              <a:rPr lang="en-GB" sz="1600" dirty="0"/>
              <a:t> March).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EB5361-7511-4B57-A240-2C1C028B476A}"/>
              </a:ext>
            </a:extLst>
          </p:cNvPr>
          <p:cNvSpPr txBox="1"/>
          <p:nvPr/>
        </p:nvSpPr>
        <p:spPr>
          <a:xfrm>
            <a:off x="5279611" y="754392"/>
            <a:ext cx="3094368" cy="20928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chemeClr val="bg1"/>
                </a:solidFill>
              </a:rPr>
              <a:t>Year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Form time activities including PowerPoint assemblies.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Greater Exeter construction to visit as guest speaker for assembly (Friday 11</a:t>
            </a:r>
            <a:r>
              <a:rPr lang="en-GB" sz="1600" b="1" baseline="30000" dirty="0">
                <a:solidFill>
                  <a:schemeClr val="bg1"/>
                </a:solidFill>
              </a:rPr>
              <a:t>th</a:t>
            </a:r>
            <a:r>
              <a:rPr lang="en-GB" sz="1600" b="1" dirty="0">
                <a:solidFill>
                  <a:schemeClr val="bg1"/>
                </a:solidFill>
              </a:rPr>
              <a:t> March).</a:t>
            </a:r>
          </a:p>
        </p:txBody>
      </p:sp>
      <p:sp>
        <p:nvSpPr>
          <p:cNvPr id="4" name="AutoShape 2" descr="Building Greater Exeter">
            <a:extLst>
              <a:ext uri="{FF2B5EF4-FFF2-40B4-BE49-F238E27FC236}">
                <a16:creationId xmlns:a16="http://schemas.microsoft.com/office/drawing/2014/main" id="{D95AD26B-6ABC-4C43-8B36-7E1A8D14D6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6FC6E9-EF96-4CEF-A969-97E41CCFC697}"/>
              </a:ext>
            </a:extLst>
          </p:cNvPr>
          <p:cNvSpPr txBox="1"/>
          <p:nvPr/>
        </p:nvSpPr>
        <p:spPr>
          <a:xfrm>
            <a:off x="5279611" y="2847273"/>
            <a:ext cx="3094368" cy="209288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chemeClr val="bg1"/>
                </a:solidFill>
              </a:rPr>
              <a:t>Year 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Form time activities including PowerPoint assemblies.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Assembly – Devon chambers law firm – (Monday 7</a:t>
            </a:r>
            <a:r>
              <a:rPr lang="en-GB" sz="1600" baseline="30000" dirty="0">
                <a:solidFill>
                  <a:schemeClr val="bg1"/>
                </a:solidFill>
              </a:rPr>
              <a:t>th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>
                <a:solidFill>
                  <a:schemeClr val="bg1"/>
                </a:solidFill>
              </a:rPr>
              <a:t>March). </a:t>
            </a:r>
            <a:endParaRPr lang="en-GB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1CC613-D7AF-4836-9FA9-974506145C4B}"/>
              </a:ext>
            </a:extLst>
          </p:cNvPr>
          <p:cNvSpPr txBox="1"/>
          <p:nvPr/>
        </p:nvSpPr>
        <p:spPr>
          <a:xfrm>
            <a:off x="9458865" y="913640"/>
            <a:ext cx="2192121" cy="378565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Additional information – </a:t>
            </a:r>
          </a:p>
          <a:p>
            <a:pPr algn="ctr"/>
            <a:r>
              <a:rPr lang="en-GB" sz="1600" b="1" u="sng" dirty="0"/>
              <a:t>Year 10 and 11 tutors</a:t>
            </a:r>
          </a:p>
          <a:p>
            <a:endParaRPr lang="en-GB" sz="1600" b="1" dirty="0"/>
          </a:p>
          <a:p>
            <a:r>
              <a:rPr lang="en-GB" sz="1600" b="1" dirty="0"/>
              <a:t>Please send names for anyone who is interested in going into law. We have 1:1 sessions with Devon Chambers law firm available.</a:t>
            </a:r>
          </a:p>
          <a:p>
            <a:endParaRPr lang="en-GB" sz="1600" b="1" dirty="0">
              <a:highlight>
                <a:srgbClr val="FFFF00"/>
              </a:highlight>
            </a:endParaRPr>
          </a:p>
          <a:p>
            <a:r>
              <a:rPr lang="en-GB" sz="14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Natasha.brown@teignmouthschool.co.uk</a:t>
            </a:r>
            <a:r>
              <a:rPr lang="en-GB" sz="1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96777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206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Brown</dc:creator>
  <cp:lastModifiedBy>Lea Carpenter</cp:lastModifiedBy>
  <cp:revision>11</cp:revision>
  <dcterms:created xsi:type="dcterms:W3CDTF">2022-02-17T14:24:04Z</dcterms:created>
  <dcterms:modified xsi:type="dcterms:W3CDTF">2022-03-02T14:29:07Z</dcterms:modified>
</cp:coreProperties>
</file>